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1AC42-F1C7-0948-8AA8-5F9201E4A129}" type="datetimeFigureOut">
              <a:rPr lang="en-US" smtClean="0"/>
              <a:pPr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04B27-907B-1940-A8DB-2FB74F3DF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1" y="228600"/>
            <a:ext cx="640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Fab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Lab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SETC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211669"/>
            <a:ext cx="45111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By James </a:t>
            </a:r>
            <a:r>
              <a:rPr lang="en-US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MacGlashing</a:t>
            </a:r>
            <a:endParaRPr lang="en-US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1" name="Picture 10" descr="south end tech cen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1752600"/>
            <a:ext cx="5740400" cy="4305300"/>
          </a:xfrm>
          <a:prstGeom prst="rect">
            <a:avLst/>
          </a:prstGeom>
        </p:spPr>
      </p:pic>
      <p:pic>
        <p:nvPicPr>
          <p:cNvPr id="12" name="Picture 11" descr="FAB la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" y="1556414"/>
            <a:ext cx="3351106" cy="45014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abLabT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0"/>
            <a:ext cx="4343400" cy="3257550"/>
          </a:xfrm>
          <a:prstGeom prst="rect">
            <a:avLst/>
          </a:prstGeom>
        </p:spPr>
      </p:pic>
      <p:pic>
        <p:nvPicPr>
          <p:cNvPr id="11" name="Picture 10" descr="MAkerB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600450"/>
            <a:ext cx="4343400" cy="3257550"/>
          </a:xfrm>
          <a:prstGeom prst="rect">
            <a:avLst/>
          </a:prstGeom>
        </p:spPr>
      </p:pic>
      <p:pic>
        <p:nvPicPr>
          <p:cNvPr id="12" name="Picture 11" descr="100_7940.previe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00450"/>
            <a:ext cx="4343400" cy="3257550"/>
          </a:xfrm>
          <a:prstGeom prst="rect">
            <a:avLst/>
          </a:prstGeom>
        </p:spPr>
      </p:pic>
      <p:pic>
        <p:nvPicPr>
          <p:cNvPr id="13" name="Picture 12" descr="airplanephot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150"/>
            <a:ext cx="44196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39"/>
            <a:ext cx="4038600" cy="3013174"/>
          </a:xfrm>
          <a:prstGeom prst="rect">
            <a:avLst/>
          </a:prstGeom>
        </p:spPr>
      </p:pic>
      <p:pic>
        <p:nvPicPr>
          <p:cNvPr id="7" name="Picture 6" descr="everybo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50" y="0"/>
            <a:ext cx="4044950" cy="3033713"/>
          </a:xfrm>
          <a:prstGeom prst="rect">
            <a:avLst/>
          </a:prstGeom>
        </p:spPr>
      </p:pic>
      <p:pic>
        <p:nvPicPr>
          <p:cNvPr id="8" name="Picture 7" descr="jonathan with chai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4279"/>
            <a:ext cx="4038600" cy="3283721"/>
          </a:xfrm>
          <a:prstGeom prst="rect">
            <a:avLst/>
          </a:prstGeom>
        </p:spPr>
      </p:pic>
      <p:pic>
        <p:nvPicPr>
          <p:cNvPr id="9" name="Picture 8" descr="chair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050" y="3253589"/>
            <a:ext cx="4044950" cy="36044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efd2a611a24eb631ba253778eceee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57600"/>
            <a:ext cx="4217416" cy="3200400"/>
          </a:xfrm>
          <a:prstGeom prst="rect">
            <a:avLst/>
          </a:prstGeom>
        </p:spPr>
      </p:pic>
      <p:pic>
        <p:nvPicPr>
          <p:cNvPr id="8" name="Picture 7" descr="P10302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4217417" cy="3163063"/>
          </a:xfrm>
          <a:prstGeom prst="rect">
            <a:avLst/>
          </a:prstGeom>
        </p:spPr>
      </p:pic>
      <p:pic>
        <p:nvPicPr>
          <p:cNvPr id="9" name="Picture 8" descr="blade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584" y="4047565"/>
            <a:ext cx="4699416" cy="2810435"/>
          </a:xfrm>
          <a:prstGeom prst="rect">
            <a:avLst/>
          </a:prstGeom>
        </p:spPr>
      </p:pic>
      <p:pic>
        <p:nvPicPr>
          <p:cNvPr id="10" name="Picture 9" descr="IMG_13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8</Words>
  <Application>Microsoft Macintosh PowerPoint</Application>
  <PresentationFormat>On-screen Show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setc</dc:creator>
  <cp:lastModifiedBy>Gísli Matthías  Sigmarsson</cp:lastModifiedBy>
  <cp:revision>38</cp:revision>
  <dcterms:created xsi:type="dcterms:W3CDTF">2011-08-16T04:59:16Z</dcterms:created>
  <dcterms:modified xsi:type="dcterms:W3CDTF">2011-08-16T06:12:57Z</dcterms:modified>
</cp:coreProperties>
</file>